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62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5868633-F3A9-2635-AAD9-3A3DD5BF1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08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Les techniques </a:t>
            </a:r>
            <a:r>
              <a:rPr lang="fr-FR" sz="4000" b="1"/>
              <a:t>de copie :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956404" y="1582340"/>
            <a:ext cx="98609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ð"/>
            </a:pPr>
            <a:r>
              <a:rPr lang="fr-FR" sz="3600" b="1" dirty="0"/>
              <a:t>Technique 1</a:t>
            </a:r>
            <a:r>
              <a:rPr lang="fr-FR" sz="3600" dirty="0"/>
              <a:t> : écrire vite une liste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FFC000"/>
                </a:solidFill>
                <a:latin typeface="Cursive standard" pitchFamily="2" charset="0"/>
              </a:rPr>
              <a:t>papa – maman – moi</a:t>
            </a:r>
          </a:p>
          <a:p>
            <a:endParaRPr lang="fr-FR" sz="3600" dirty="0"/>
          </a:p>
          <a:p>
            <a:pPr marL="571500" indent="-571500">
              <a:buFont typeface="Wingdings" panose="05000000000000000000" pitchFamily="2" charset="2"/>
              <a:buChar char="ð"/>
            </a:pPr>
            <a:r>
              <a:rPr lang="fr-FR" sz="3600" b="1" dirty="0"/>
              <a:t>Technique 2</a:t>
            </a:r>
            <a:r>
              <a:rPr lang="fr-FR" sz="3600" dirty="0"/>
              <a:t> : faire la photo d’un mot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FFC000"/>
                </a:solidFill>
                <a:latin typeface="Cursive standard" pitchFamily="2" charset="0"/>
              </a:rPr>
              <a:t>affreusement – pittoresque - cyclonique</a:t>
            </a: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F70E24C-BD48-4FB1-E9C7-A64514F3A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59B2D1-1DEF-4AEC-8C72-749F8CB07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AFD266C-45DA-E2E9-042E-C339EC9C7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carte de vœux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522133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BB51BD-BEC3-4858-ACD9-0A134102F46B}"/>
              </a:ext>
            </a:extLst>
          </p:cNvPr>
          <p:cNvSpPr txBox="1"/>
          <p:nvPr/>
        </p:nvSpPr>
        <p:spPr>
          <a:xfrm>
            <a:off x="1796143" y="3984662"/>
            <a:ext cx="8833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/>
              <a:t>souhaiter – espérer – vouloir – présenter – penser – croire 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990" y="4815565"/>
            <a:ext cx="2554061" cy="141430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E2444AC-2C2F-B09C-43DB-32569AD04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carte de vœux (partie 2):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522133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6B33FD-FDF6-4648-B7D6-A435F303C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54878">
            <a:off x="2545769" y="3193536"/>
            <a:ext cx="3336977" cy="2346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4C048AD-BD5F-4B49-9B8E-4A1748AB3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25148">
            <a:off x="5915055" y="3446332"/>
            <a:ext cx="3580745" cy="2540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A91C394-D057-0291-64DB-46EAC1A9E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134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Wingdings</vt:lpstr>
      <vt:lpstr>Thème Office</vt:lpstr>
      <vt:lpstr>Activités d’écriture</vt:lpstr>
      <vt:lpstr>Présentation PowerPoint</vt:lpstr>
      <vt:lpstr>Présentation PowerPoint</vt:lpstr>
      <vt:lpstr>J’écris une carte de vœux :</vt:lpstr>
      <vt:lpstr>J’écris une carte de vœux (partie 2):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2022-08-06T14:45:40Z</dcterms:modified>
</cp:coreProperties>
</file>